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CA89-A5F9-4E69-9D25-8CF1898171D6}" type="datetimeFigureOut">
              <a:rPr lang="ar-IQ" smtClean="0"/>
              <a:t>29/02/1440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767AC-36C1-49E6-8A9B-A9AE8222345A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368300"/>
          </a:xfrm>
        </p:spPr>
        <p:txBody>
          <a:bodyPr>
            <a:normAutofit fontScale="90000"/>
          </a:bodyPr>
          <a:lstStyle/>
          <a:p>
            <a:pPr algn="r"/>
            <a:r>
              <a:rPr lang="ar-IQ" sz="2400" dirty="0" smtClean="0"/>
              <a:t>المحاضرة التاسعة</a:t>
            </a:r>
            <a:endParaRPr lang="ar-IQ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835824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8215369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8213" y="285728"/>
            <a:ext cx="7562877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929618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7" y="428604"/>
            <a:ext cx="7786742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001055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8215370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14393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7929617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00105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عرض على الشاشة (3:4)‏</PresentationFormat>
  <Paragraphs>1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المحاضرة التاسعة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التاسعة</dc:title>
  <dc:creator>DR.Ahmed Saker 2O14</dc:creator>
  <cp:lastModifiedBy>DR.Ahmed Saker 2O14</cp:lastModifiedBy>
  <cp:revision>2</cp:revision>
  <dcterms:created xsi:type="dcterms:W3CDTF">2018-11-08T16:06:44Z</dcterms:created>
  <dcterms:modified xsi:type="dcterms:W3CDTF">2018-11-08T16:18:04Z</dcterms:modified>
</cp:coreProperties>
</file>